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78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A842-F7AE-4331-BA93-5C7BFA6872A4}" type="datetimeFigureOut">
              <a:rPr lang="de-DE" smtClean="0"/>
              <a:t>03.07.2014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ED31-7ADC-4579-B2D0-39667212DEC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A842-F7AE-4331-BA93-5C7BFA6872A4}" type="datetimeFigureOut">
              <a:rPr lang="de-DE" smtClean="0"/>
              <a:t>03.07.2014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ED31-7ADC-4579-B2D0-39667212DEC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A842-F7AE-4331-BA93-5C7BFA6872A4}" type="datetimeFigureOut">
              <a:rPr lang="de-DE" smtClean="0"/>
              <a:t>03.07.2014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ED31-7ADC-4579-B2D0-39667212DEC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A842-F7AE-4331-BA93-5C7BFA6872A4}" type="datetimeFigureOut">
              <a:rPr lang="de-DE" smtClean="0"/>
              <a:t>03.07.2014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ED31-7ADC-4579-B2D0-39667212DEC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A842-F7AE-4331-BA93-5C7BFA6872A4}" type="datetimeFigureOut">
              <a:rPr lang="de-DE" smtClean="0"/>
              <a:t>03.07.2014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ED31-7ADC-4579-B2D0-39667212DEC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A842-F7AE-4331-BA93-5C7BFA6872A4}" type="datetimeFigureOut">
              <a:rPr lang="de-DE" smtClean="0"/>
              <a:t>03.07.2014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ED31-7ADC-4579-B2D0-39667212DEC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A842-F7AE-4331-BA93-5C7BFA6872A4}" type="datetimeFigureOut">
              <a:rPr lang="de-DE" smtClean="0"/>
              <a:t>03.07.2014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ED31-7ADC-4579-B2D0-39667212DEC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A842-F7AE-4331-BA93-5C7BFA6872A4}" type="datetimeFigureOut">
              <a:rPr lang="de-DE" smtClean="0"/>
              <a:t>03.07.2014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ED31-7ADC-4579-B2D0-39667212DEC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A842-F7AE-4331-BA93-5C7BFA6872A4}" type="datetimeFigureOut">
              <a:rPr lang="de-DE" smtClean="0"/>
              <a:t>03.07.2014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ED31-7ADC-4579-B2D0-39667212DEC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A842-F7AE-4331-BA93-5C7BFA6872A4}" type="datetimeFigureOut">
              <a:rPr lang="de-DE" smtClean="0"/>
              <a:t>03.07.2014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ED31-7ADC-4579-B2D0-39667212DEC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A842-F7AE-4331-BA93-5C7BFA6872A4}" type="datetimeFigureOut">
              <a:rPr lang="de-DE" smtClean="0"/>
              <a:t>03.07.2014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ED31-7ADC-4579-B2D0-39667212DEC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2A842-F7AE-4331-BA93-5C7BFA6872A4}" type="datetimeFigureOut">
              <a:rPr lang="de-DE" smtClean="0"/>
              <a:t>03.07.2014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DED31-7ADC-4579-B2D0-39667212DECB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/>
          <p:cNvCxnSpPr/>
          <p:nvPr/>
        </p:nvCxnSpPr>
        <p:spPr>
          <a:xfrm>
            <a:off x="1619672" y="1052736"/>
            <a:ext cx="0" cy="4104456"/>
          </a:xfrm>
          <a:prstGeom prst="line">
            <a:avLst/>
          </a:prstGeom>
          <a:ln w="508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 rot="16200000">
            <a:off x="-54289" y="2726697"/>
            <a:ext cx="2565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Zunehmende Abstraktion</a:t>
            </a:r>
            <a:endParaRPr lang="de-DE" dirty="0"/>
          </a:p>
        </p:txBody>
      </p:sp>
      <p:sp>
        <p:nvSpPr>
          <p:cNvPr id="7" name="Parallelogramm 6"/>
          <p:cNvSpPr/>
          <p:nvPr/>
        </p:nvSpPr>
        <p:spPr>
          <a:xfrm>
            <a:off x="2195736" y="4437112"/>
            <a:ext cx="2736304" cy="648072"/>
          </a:xfrm>
          <a:prstGeom prst="parallelogram">
            <a:avLst>
              <a:gd name="adj" fmla="val 148235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Parallelogramm 7"/>
          <p:cNvSpPr/>
          <p:nvPr/>
        </p:nvSpPr>
        <p:spPr>
          <a:xfrm>
            <a:off x="2195736" y="3645024"/>
            <a:ext cx="2736304" cy="648072"/>
          </a:xfrm>
          <a:prstGeom prst="parallelogram">
            <a:avLst>
              <a:gd name="adj" fmla="val 148235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Parallelogramm 8"/>
          <p:cNvSpPr/>
          <p:nvPr/>
        </p:nvSpPr>
        <p:spPr>
          <a:xfrm>
            <a:off x="2195736" y="2852936"/>
            <a:ext cx="2736304" cy="648072"/>
          </a:xfrm>
          <a:prstGeom prst="parallelogram">
            <a:avLst>
              <a:gd name="adj" fmla="val 148235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Parallelogramm 9"/>
          <p:cNvSpPr/>
          <p:nvPr/>
        </p:nvSpPr>
        <p:spPr>
          <a:xfrm>
            <a:off x="2195736" y="2060848"/>
            <a:ext cx="2736304" cy="648072"/>
          </a:xfrm>
          <a:prstGeom prst="parallelogram">
            <a:avLst>
              <a:gd name="adj" fmla="val 148235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Parallelogramm 10"/>
          <p:cNvSpPr/>
          <p:nvPr/>
        </p:nvSpPr>
        <p:spPr>
          <a:xfrm>
            <a:off x="2195736" y="1268760"/>
            <a:ext cx="2736304" cy="648072"/>
          </a:xfrm>
          <a:prstGeom prst="parallelogram">
            <a:avLst>
              <a:gd name="adj" fmla="val 148235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2483768" y="5373216"/>
            <a:ext cx="32252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Ebenen der Kommunikation </a:t>
            </a:r>
            <a:br>
              <a:rPr lang="de-DE" b="1" dirty="0" smtClean="0"/>
            </a:br>
            <a:r>
              <a:rPr lang="de-DE" b="1" dirty="0" smtClean="0"/>
              <a:t>bzw. der Darstellung der Inhalte</a:t>
            </a:r>
            <a:endParaRPr lang="de-DE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2666000" y="4581128"/>
            <a:ext cx="18687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g</a:t>
            </a:r>
            <a:r>
              <a:rPr lang="de-DE" sz="1400" dirty="0" smtClean="0"/>
              <a:t>egenständliche Ebene</a:t>
            </a:r>
            <a:endParaRPr lang="de-DE" sz="1400" dirty="0"/>
          </a:p>
        </p:txBody>
      </p:sp>
      <p:sp>
        <p:nvSpPr>
          <p:cNvPr id="14" name="Textfeld 13"/>
          <p:cNvSpPr txBox="1"/>
          <p:nvPr/>
        </p:nvSpPr>
        <p:spPr>
          <a:xfrm>
            <a:off x="2986818" y="3789040"/>
            <a:ext cx="12971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bildliche Ebene</a:t>
            </a:r>
            <a:endParaRPr lang="de-DE" sz="1400" dirty="0"/>
          </a:p>
        </p:txBody>
      </p:sp>
      <p:sp>
        <p:nvSpPr>
          <p:cNvPr id="15" name="Textfeld 14"/>
          <p:cNvSpPr txBox="1"/>
          <p:nvPr/>
        </p:nvSpPr>
        <p:spPr>
          <a:xfrm>
            <a:off x="2850884" y="2996952"/>
            <a:ext cx="15050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sprachliche Ebene</a:t>
            </a:r>
            <a:endParaRPr lang="de-DE" sz="1400" dirty="0"/>
          </a:p>
        </p:txBody>
      </p:sp>
      <p:sp>
        <p:nvSpPr>
          <p:cNvPr id="16" name="Textfeld 15"/>
          <p:cNvSpPr txBox="1"/>
          <p:nvPr/>
        </p:nvSpPr>
        <p:spPr>
          <a:xfrm>
            <a:off x="2771800" y="2204864"/>
            <a:ext cx="1576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symbolische Ebene</a:t>
            </a:r>
            <a:endParaRPr lang="de-DE" sz="1400" dirty="0"/>
          </a:p>
        </p:txBody>
      </p:sp>
      <p:sp>
        <p:nvSpPr>
          <p:cNvPr id="17" name="Textfeld 16"/>
          <p:cNvSpPr txBox="1"/>
          <p:nvPr/>
        </p:nvSpPr>
        <p:spPr>
          <a:xfrm>
            <a:off x="2818400" y="1412776"/>
            <a:ext cx="1487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/>
              <a:t>m</a:t>
            </a:r>
            <a:r>
              <a:rPr lang="de-DE" sz="1400" dirty="0" err="1" smtClean="0"/>
              <a:t>athemat</a:t>
            </a:r>
            <a:r>
              <a:rPr lang="de-DE" sz="1400" dirty="0" smtClean="0"/>
              <a:t>. Ebene</a:t>
            </a:r>
            <a:endParaRPr lang="de-DE" sz="1400" dirty="0"/>
          </a:p>
        </p:txBody>
      </p:sp>
      <p:sp>
        <p:nvSpPr>
          <p:cNvPr id="18" name="Textfeld 17"/>
          <p:cNvSpPr txBox="1"/>
          <p:nvPr/>
        </p:nvSpPr>
        <p:spPr>
          <a:xfrm>
            <a:off x="5508104" y="1124744"/>
            <a:ext cx="2655535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/>
              <a:t>p</a:t>
            </a:r>
            <a:r>
              <a:rPr lang="de-DE" sz="1400" dirty="0" err="1" smtClean="0"/>
              <a:t>hysikal</a:t>
            </a:r>
            <a:r>
              <a:rPr lang="de-DE" sz="1400" dirty="0" smtClean="0"/>
              <a:t>. Formeln</a:t>
            </a:r>
            <a:br>
              <a:rPr lang="de-DE" sz="1400" dirty="0" smtClean="0"/>
            </a:br>
            <a:r>
              <a:rPr lang="de-DE" sz="1400" dirty="0" err="1" smtClean="0"/>
              <a:t>mathemat</a:t>
            </a:r>
            <a:r>
              <a:rPr lang="de-DE" sz="1400" dirty="0" smtClean="0"/>
              <a:t>. Gleichungen</a:t>
            </a:r>
          </a:p>
          <a:p>
            <a:endParaRPr lang="de-DE" sz="1400" dirty="0"/>
          </a:p>
          <a:p>
            <a:endParaRPr lang="de-DE" sz="1400" dirty="0" smtClean="0"/>
          </a:p>
          <a:p>
            <a:r>
              <a:rPr lang="de-DE" sz="1400" dirty="0" smtClean="0"/>
              <a:t>Symbole z.B. chemische Elemente</a:t>
            </a:r>
            <a:br>
              <a:rPr lang="de-DE" sz="1400" dirty="0" smtClean="0"/>
            </a:br>
            <a:r>
              <a:rPr lang="de-DE" sz="1400" dirty="0" smtClean="0"/>
              <a:t>Platzhalter für Größen, Symbole </a:t>
            </a:r>
            <a:br>
              <a:rPr lang="de-DE" sz="1400" dirty="0" smtClean="0"/>
            </a:br>
            <a:r>
              <a:rPr lang="de-DE" sz="1400" dirty="0" smtClean="0"/>
              <a:t>für Elemente von Systemen</a:t>
            </a:r>
          </a:p>
          <a:p>
            <a:endParaRPr lang="de-DE" sz="1400" dirty="0"/>
          </a:p>
          <a:p>
            <a:r>
              <a:rPr lang="de-DE" sz="1400" dirty="0" smtClean="0"/>
              <a:t>Fachsprache</a:t>
            </a:r>
            <a:br>
              <a:rPr lang="de-DE" sz="1400" dirty="0" smtClean="0"/>
            </a:br>
            <a:r>
              <a:rPr lang="de-DE" sz="1400" dirty="0" smtClean="0"/>
              <a:t>Unterrichtssprache</a:t>
            </a:r>
            <a:br>
              <a:rPr lang="de-DE" sz="1400" dirty="0" smtClean="0"/>
            </a:br>
            <a:r>
              <a:rPr lang="de-DE" sz="1400" dirty="0" smtClean="0"/>
              <a:t>Alltagssprache</a:t>
            </a:r>
          </a:p>
          <a:p>
            <a:endParaRPr lang="de-DE" sz="1400" dirty="0"/>
          </a:p>
          <a:p>
            <a:r>
              <a:rPr lang="de-DE" sz="1400" dirty="0" smtClean="0"/>
              <a:t>Fotos,  einfache Visualisierungen</a:t>
            </a:r>
          </a:p>
          <a:p>
            <a:endParaRPr lang="de-DE" sz="1400" dirty="0"/>
          </a:p>
          <a:p>
            <a:endParaRPr lang="de-DE" sz="1400" dirty="0" smtClean="0"/>
          </a:p>
          <a:p>
            <a:r>
              <a:rPr lang="de-DE" sz="1400" dirty="0" smtClean="0"/>
              <a:t>nonverbale Kommunikation</a:t>
            </a:r>
          </a:p>
          <a:p>
            <a:endParaRPr lang="de-DE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Bildschirmpräsentation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LS</dc:creator>
  <cp:lastModifiedBy>LS</cp:lastModifiedBy>
  <cp:revision>2</cp:revision>
  <dcterms:created xsi:type="dcterms:W3CDTF">2014-07-03T20:12:50Z</dcterms:created>
  <dcterms:modified xsi:type="dcterms:W3CDTF">2014-07-03T20:26:48Z</dcterms:modified>
</cp:coreProperties>
</file>